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0AD22-C247-4F99-B9AE-9DCEB61F91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6C4B3-6C97-45D8-8737-2A2B632825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OTBM SD predicting OTBM for valid performers.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E5D06-78F5-402A-B723-F396074827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7, November 2013, Pages 640–648,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Scatterplot of OTBM SD predicting OTBM for valid performers.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Scatterplot of OTBM SD predicting OTBM for valid performers.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2024-04-27T01:10:30Z</dcterms:modified>
</cp:coreProperties>
</file>