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2B4C2-38D3-43BC-9BA7-747ED396C8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45357-B1FB-4000-B735-685BC1D593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575C1A-898E-424D-80C5-EF043B158B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2024-04-26T05:56:08Z</dcterms:modified>
</cp:coreProperties>
</file>