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A37FA2-8052-4BF2-861B-D767E58FB9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E93369-8C6E-4940-A257-0D50ABADD3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59490E-DC12-4B02-8565-FAE3E6A5F0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2024-04-26T21:41:58Z</dcterms:modified>
</cp:coreProperties>
</file>