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DD2AD8-4FF2-4F40-AE93-AF18A66764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0E393A-A582-4E4A-A15E-015A6CB155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Representation of the visual field in principal sulcal dlPFC. (A) An image of the rostral principal sulcus that Goldman-Rakic used to illustrate the concept of progressive recordings down the sulcus as indicated by the white arrow. The autoradiographic image of the dlPFC is from an earlier anatomical study with Nauta showing columns of labeling from connections with the contralateral dlPFC. The actual recordings were performed in a more caudal region of the principal sulcal cortex. (B) Recordings by O’Scalaidhe and Goldman-Rakic (unpublished) down the length of the caudal principal sulcal cortex show progressive changes in the preferred direction of each neuron, thus providing comprehensive representation of the entire, contralateral visual field. Figures from a Goldman-Rakic presentation for Yale undergraduates with the permission of P. Rakic.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4436D5-35FD-4798-8FA0-7A37D89A7D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2269–2281, </a:t>
            </a:r>
            <a:r>
              <a:rPr lang="en-US" altLang="en-US" sz="1000">
                <a:solidFill>
                  <a:srgbClr val="333333"/>
                </a:solidFill>
                <a:hlinkClick r:id="rId3"/>
              </a:rPr>
              <a:t>https://doi.org/10.1093/cercor/bht195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Representation of the visual field in principal sulcal dlPFC. (A) An image of the rostral principal sulcus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Representation of the visual field in principal sulcal dlPFC. (A) An image of the rostral principal sulcus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2024-04-26T08:53:15Z</dcterms:modified>
</cp:coreProperties>
</file>