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92AFC-CE5D-434C-A2C9-1772FFCE8E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80582-E65A-4FF3-9644-00800022E5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responses of pulmonary arterial pressure (PAP; mean) in male broilers reared in environmental chambers in experiment 3. Upper panel: PAP in non-aerosolized (NA; n = 12) broilers during representative sample intervals before (control, sample intervals CTL 1 and 2) and after an intratracheal spray of 1 mL of 2 mg/mL of lipopolysaccharide (LPS; sample intervals 2 to 44). Lower panel: PAP in Red Dye #3 plus propylene glycol-aerosolized broilers (RD#3; n = 12) during representative sample intervals before (control, sample intervals CTL 1 and 2) and after an intratracheal spray of 1 mL of 2 mg/mL of LPS (sample intervals 2 to 44). Arrows indicate LPS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Poultry Science Association,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CF344-DB68-49BA-B30D-CE177AE73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07-004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87, Issue 4, April 2008, Pages 645–654,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https://doi.org/10.3382/ps.2007-00483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Individual responses of pulmonary arterial pressure (PAP; mean) in male broilers reared in environmental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Individual responses of pulmonary arterial pressure (PAP; mean) in male broilers reared in environmental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2024-04-26T21:45:37Z</dcterms:modified>
</cp:coreProperties>
</file>