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5FFB76-582C-4C4B-A708-05333C73FD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BC37D2-C23F-40CD-88E4-9F47F7D93F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Means and 95% confidence intervals for accuracy on the free-response UPSIT by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7C5847-3A72-4D0C-AAF7-B5D6D88B82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3, May 2013, Pages 254–261,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Means and 95% confidence intervals for accuracy on the free-response UPSIT by group.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Means and 95% confidence intervals for accuracy on the free-response UPSIT by group.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2024-05-01T22:04:15Z</dcterms:modified>
</cp:coreProperties>
</file>