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A7E64-87AD-49D1-B336-539E4D65F8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76CE2-2BF1-4970-8DED-09A9185E9B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849FD-B9A2-4AD7-95F7-3552C1EFB8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2024-04-26T18:49:13Z</dcterms:modified>
</cp:coreProperties>
</file>