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84242-22A5-489E-ACB9-9C17E33AF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8BE76E-19D9-432E-A069-078C3C5C65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dietary PSA and PSE on plasma cholesterol, campestanol, and campesterol. ApoE−/− mice were fed a high-cholesterol WTD supplemented with PSA or PSE, and plasma cholesterol (A), campestanol (B), and campesterol (C) concentrations were determined by gas– liquid chromatography–mass spectrometry. Values are mean ± SEM (n= 10 per group). *P&lt; 0.05 for WTD + PSE vs. WTD, WTD + PSA vs. WTD. #P &lt; 0.05 for WTD + PSA vs. WTD and WTD + PSE. §P &lt; 0.05 for WTD + PSE vs. WTD and WTD + PSA.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7B0927-5997-4694-B6FB-FAD5D014CA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3, 1 June 2011, Pages 484–492, </a:t>
            </a:r>
            <a:r>
              <a:rPr lang="en-US" altLang="en-US" sz="1000">
                <a:solidFill>
                  <a:srgbClr val="333333"/>
                </a:solidFill>
                <a:hlinkClick r:id="rId3"/>
              </a:rPr>
              <a:t>https://doi.org/10.1093/cvr/cvr020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dietary PSA and PSE on plasma cholesterol, campestanol, and campesterol. ApoE−/− mice were fed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dietary PSA and PSE on plasma cholesterol, campestanol, and campesterol. ApoE−/− mice were fed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2024-04-26T03:22:10Z</dcterms:modified>
</cp:coreProperties>
</file>