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3ADD7F-370D-4726-8903-D76EF580ED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2963F-D7ED-4956-8501-062DBD5C2A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features of 53 episodes of bacteremia due to heterogeneous vancomycin (Vcm)–intermediate Staphylococcus aureus (hVISA) and Vcm-susceptible methicillin-resistant S. aureus (VS-MRSA).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2A56DC-CEC5-4DD4-A79B-49A672AA86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810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38, Issue 3, 1 February 2004, Pages 448–451,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https://doi.org/10.1086/381093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Clinical features of 53 episodes of bacteremia due to heterogeneous vancomycin (Vcm)–intermediate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Clinical features of 53 episodes of bacteremia due to heterogeneous vancomycin (Vcm)–intermediate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2024-04-26T13:40:01Z</dcterms:modified>
</cp:coreProperties>
</file>