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6D259B-BBE2-4659-816F-A5A1089C53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50CAD2-75D4-4A6B-B7C2-6468237DA3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left parietal ccPAS on MEPs of left M1HAND. MEPs by left M1 TMS were recorded from right FDI muscle and were averaged from all subjects. There was a significant effect of Time in the corresponding repeated-measures ANOVA; the post hoc analysis showed a significant increase in MEP amplitude at P60 relative to the baseline, indicating left parietal ccPAS enhanced the cortical excitability of left M1.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06B7F3-1D01-4084-BD94-0D94E3DBD0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2015, Pages 365–373,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Effects of left parietal ccPAS on MEPs of left M1</a:t>
            </a:r>
            <a:r>
              <a:rPr lang="en-US" altLang="en-US" b="0" baseline="-25000"/>
              <a:t>HAND</a:t>
            </a:r>
            <a:r>
              <a:rPr lang="en-US" altLang="en-US" b="0"/>
              <a:t>. MEPs by left M1 TMS were recorded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Effects of left parietal ccPAS on MEPs of left M1HAND. MEPs by left M1 TMS were recorded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2024-04-26T17:15:08Z</dcterms:modified>
</cp:coreProperties>
</file>