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11566-9828-4CA6-9528-6CCD6156E2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3CCB17-CC0A-49A4-8DCD-21DC022411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Different types of similarity based gene prediction methods: (A) gene prediction based on protein similarity (e.g. Genewise and Procrustes), (B) gene prediction based on protein and gene structure similarity (e.g. Projector). Genomic DNA is symbolized by arrows, exons by boxes, introns by kinked lines and intergenic stretches of the DNA by straight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A5642-2718-424D-8D38-171EDC0D87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2, 16 January 2004, Pages 776–783, </a:t>
            </a:r>
            <a:r>
              <a:rPr lang="en-US" altLang="en-US" sz="1000">
                <a:solidFill>
                  <a:srgbClr val="333333"/>
                </a:solidFill>
                <a:hlinkClick r:id="rId3"/>
              </a:rPr>
              <a:t>https://doi.org/10.1093/nar/gkh211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Different types of similarity based gene prediction methods: (A) gene prediction based on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Different types of similarity based gene prediction methods: (A) gene prediction based on protein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2024-04-26T08:23:59Z</dcterms:modified>
</cp:coreProperties>
</file>