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2FBA64-3FE0-45F9-97CF-A6B11A9E1A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0764A-1AF5-4B2D-B573-17B8714A3A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DB6D4-5976-4EA3-9AD1-435179852A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2024-04-26T09:57:13Z</dcterms:modified>
</cp:coreProperties>
</file>