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07ABB-C091-440F-ACE0-EB16F2061D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643AF0-CD0E-42DD-8BD7-0E465072B2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Group comparison—brain regions that showed reduced glucose metabolism in Alzheimer's disease (AD, red) and frontotemporal lobar degeneration (FTLD, blue) in comparison with subjects with subjective cognitive impairment (SCI). Overlap (purple) includes the left inferior frontal junction area. Age as covariate, P &lt; 0.001 uncorrected, extent threshold of 30 voxels. Left is left. Note that coordinates in MNI space are identical to Fig.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072CB7-54A7-4912-9805-8AA9D6A0FA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3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1, January 2012, Pages 201–215, </a:t>
            </a:r>
            <a:r>
              <a:rPr lang="en-US" altLang="en-US" sz="1000">
                <a:solidFill>
                  <a:srgbClr val="333333"/>
                </a:solidFill>
                <a:hlinkClick r:id="rId3"/>
              </a:rPr>
              <a:t>https://doi.org/10.1093/brain/awr311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Group comparison—brain regions that showed reduced glucose metabolism in Alzheimer's disease (AD, red)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Group comparison—brain regions that showed reduced glucose metabolism in Alzheimer's disease (AD, red)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2024-04-27T01:20:43Z</dcterms:modified>
</cp:coreProperties>
</file>