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37652-C2B6-4BA6-8EDC-316F33BCFD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05004-C77A-4958-87A6-0C6BE725B1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suggested mechanism for spinal cord stimulation (SCS) pain control, via effects on spinal neurophysiology. (1) SCS activates low-threshold, large diameter Aβ-fibers, which synapse (2) onto inhibitory (GABA-ergic or cholinergic) interneurons in the dorsal horn. (3) These inhibitory interneurons release transmitter (e.g., GABA, acting via GABAB receptors) to reduce the excitability of spinal projection neurons, such that subsequent inputs from Aδ and C fibers are attenuated. GABA = gamma-aminobutyric acid; STT = spinothalamic 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Wiley Periodicals,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F860C-7C39-4909-B769-98DD4B153B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10.0091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11, Issue 8, August 2010, Pages 1278–1283, </a:t>
            </a:r>
            <a:r>
              <a:rPr lang="en-US" altLang="en-US" sz="1000">
                <a:solidFill>
                  <a:srgbClr val="333333"/>
                </a:solidFill>
                <a:hlinkClick r:id="rId3"/>
              </a:rPr>
              <a:t>https://doi.org/10.1111/j.1526-4637.2010.00915.x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suggested mechanism for spinal cord stimulation (SCS) pain control, via effects on spinal neurophysiology.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suggested mechanism for spinal cord stimulation (SCS) pain control, via effects on spinal neurophysiology.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2024-04-26T03:11:35Z</dcterms:modified>
</cp:coreProperties>
</file>