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CF034-1BD6-40F8-AC4A-D5E3E0C8F9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17984C-DEEB-4EA6-8D9B-09AA7DCAC6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Averaged vector sums of the evoked magnetic fields in Experiment 1. (a) Group-averaged (n = 11) time courses of the evoked magnetic fields for left and right temporal sensors. (b) Average S1–S2 reduction of the peak amplitudes for the evoked magnetic field. Error bars depict mean standard errors.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BD530B-2643-440D-B046-EA55809EA8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1350–1360, </a:t>
            </a:r>
            <a:r>
              <a:rPr lang="en-US" altLang="en-US" sz="1000">
                <a:solidFill>
                  <a:srgbClr val="333333"/>
                </a:solidFill>
                <a:hlinkClick r:id="rId3"/>
              </a:rPr>
              <a:t>https://doi.org/10.1093/cercor/bhm166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Averaged vector sums of the evoked magnetic fields in Experiment 1. (a) Group-averaged (n = 11) time courses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Averaged vector sums of the evoked magnetic fields in Experiment 1. (a) Group-averaged (n = 11) time courses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2024-04-26T19:13:42Z</dcterms:modified>
</cp:coreProperties>
</file>