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0E6166-7A36-4EE7-81BE-2C36412D2B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298A1-0C7E-47BF-B67F-93267F5F26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1-D joint inversion models for AMT, CSAMT and central-loop TEM data along line A (cf. Fig. 3) that are constrained by seismic depths to POM and basement in a modified Marquardt–Levenberg inversion scheme. The layer model parameters, galvanic distortion parameters P and Q for AMT stations and galvanic distortion parameters P and Q for CSAMT stations are depicted in panels (a), (b) and (c), respectively. RMS misfits listed in Table 1 are equal to those of the 4-layer models in Fig. 11 without seismic constraints. Hence, the electromagnetic data can be equally well explained by incorporating the seismic depths to the POM and basement as a priori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2015. Published by Oxford University Press on behalf of The Royal Astronomical Society.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426C58-A731-465F-BAF5-FE0A80306B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ji/ggv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202, Issue 3, September 2015, Pages 1429–1452,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https://doi.org/10.1093/gji/ggv184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1-D joint inversion models for AMT, CSAMT and central-loop TEM data along line A (cf. Fig. 3) that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1-D joint inversion models for AMT, CSAMT and central-loop TEM data along line A (cf. Fig. 3) that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2024-04-26T10:00:41Z</dcterms:modified>
</cp:coreProperties>
</file>