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4ED3AC-5EF8-4702-8CA3-73392A85F3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E4E14-37CC-4FAD-ADEF-BCDB05AF30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2A8F6-7279-4ADA-9BC2-C1C9E0BE1F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2024-04-27T02:29:03Z</dcterms:modified>
</cp:coreProperties>
</file>