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DB9C11-D0C0-4F8F-8C29-5B03100079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80F60E-44B9-447F-8D3B-32811B0621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size was determined by 2 measurements, weight (A) and volume (B). In (A), we found a significant difference between normal and bilaterally enucleated opossums in the weight of the brain [t(28) = 3.377, P = 0.002]. When the left and right hemispheres were separated from the TMH and the volume of each section was measured, there was a significant difference in the weight of the TMH between normal and bilaterally enucleated opossums [t(28) = 3.617, P = 0.001]; however, there was no significant difference in the size of the cortical hemispheres. In (B), we found corresponding significant differences in the volume of the brain [t(26) = 2.642, P = 0.014] and the TMH [t(28) = 3.909, P = 0.001]. There was no significant difference in the volume of the cortical hemispheres. Both measurements indicate that the decrease in brain size was driven solely by a decrease in the size of the TMH because there was no change in the size of the cortical hemispheres.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2008.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E19E34-1691-4BC1-91DA-38AA78984E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1360–1371,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Brain size was determined by 2 measurements, weight (A) and volume (B). In (A), we found a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Brain size was determined by 2 measurements, weight (A) and volume (B). In (A), we found a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2024-09-18T23:08:12Z</dcterms:modified>
</cp:coreProperties>
</file>