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83B922-77B2-496A-9A7C-99247C4CB74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B43896-E3F1-48C6-AC4F-F697203DEF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Fisherwomen in Kerala, India, glean fish and crustaceans. Researchers estimate that, globally, nearly half of small-scale fishers are women. Photograph: Indian Council of Agricultural Research-Central Institute of Fisheries Technology, Cochin, Kerala.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2017 Ogden.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D45F7B-CABB-4BAF-8FC5-007CB33306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sci/biw16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BioScience</a:t>
            </a:r>
            <a:r>
              <a:rPr lang="en-US" altLang="en-US" sz="1000">
                <a:solidFill>
                  <a:srgbClr val="333333"/>
                </a:solidFill>
              </a:rPr>
              <a:t>, Volume 67, Issue 2, February 2017, Pages 111–117,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https://doi.org/10.1093/biosci/biw165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Fisherwomen in Kerala, India, glean fish and crustaceans. Researchers estimate that, globally, nearly half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Fisherwomen in Kerala, India, glean fish and crustaceans. Researchers estimate that, globally, nearly half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2024-04-26T01:11:24Z</dcterms:modified>
</cp:coreProperties>
</file>