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C8E711-ACBB-4EC2-86BF-FEF503E5A2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B81A4-7223-4628-BD5D-12991B5977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Reverse transcription analyses of snoRNAs. The experiments were carried out with 10 µg rice RNA and 5′‐end labeled primers specific to candidate snoRNAs, as described in Materials and Methods. Lane M, molecular weight markers (pBR322 digested with HaeIII and 5′‐end labeled with [γ‐32P]ATP).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79B3A-E9AA-4EFC-BE39-AD4C13E08B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4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14, 15 July 2002, Pages 3262–3272, </a:t>
            </a:r>
            <a:r>
              <a:rPr lang="en-US" altLang="en-US" sz="1000">
                <a:solidFill>
                  <a:srgbClr val="333333"/>
                </a:solidFill>
                <a:hlinkClick r:id="rId3"/>
              </a:rPr>
              <a:t>https://doi.org/10.1093/nar/gkf426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Reverse transcription analyses of snoRNAs. The experiments were carried out with 10 µg rice RNA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Reverse transcription analyses of snoRNAs. The experiments were carried out with 10 µg rice RNA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2024-04-26T18:32:29Z</dcterms:modified>
</cp:coreProperties>
</file>