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59085-47F2-43F5-A0D2-A51D2D0B01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B19BC9-63E4-416A-AA24-92BAF9AC79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003AD-4625-43AE-A127-C52C008579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2024-04-27T03:46:16Z</dcterms:modified>
</cp:coreProperties>
</file>