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F21D4-B0E0-4773-A510-83E2D6B3CB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1ACBA-7087-4D0D-9A99-53360AEF9E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Propensity score distribution by tobacco exposure group status (the two dots indicated two nonexposed [NE] have relatively high propensity scores and the rest of NE neonates have propensity scores below .40).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Research on Nicotine and Tobacco.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9C4DD-FED2-461C-9764-FB59BA45AE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Exposure-related group differences in Attention/Orientation (AT) with and without propensity score adjustment.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Research on Nicotine and Tobacco.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9C4DD-FED2-461C-9764-FB59BA45AEC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q1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tr/ntq1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2010, Pages 1211–1219,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https://doi.org/10.1093/ntr/ntq170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Propensity score distribution by tobacco exposure group status (the two dots indicated two nonexposed [NE]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2010, Pages 1211–1219,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https://doi.org/10.1093/ntr/ntq170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Exposure-related group differences in Attention/Orientation (AT) with and without propensity score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03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Propensity score distribution by tobacco exposure group status (the two dots indicated two nonexposed [NE] ...</vt:lpstr>
      <vt:lpstr>Figure 2. Exposure-related group differences in Attention/Orientation (AT) with and without propensity score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2024-05-01T21:38:44Z</dcterms:modified>
</cp:coreProperties>
</file>