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94448A-1161-4905-90AD-39CDF24C58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3A5A9A-D847-493B-B2EA-216EC7A9DF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This diagram indicates the site in the central (interstitial) white matter in the occipital lobe that was analyzed by HARDI and tissue-based methods. This level is at the atrium of the lateral ventricle. The square in the interstitial white matter indicates the standardized level of the immunocytochemical analysis. The distal optic radiation is indicated in black for reference. Examples of radial coherence, tangential coherence, and corticocortical coherence are also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EBFA7F-337F-4018-9461-24C6C19D67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579–592, </a:t>
            </a:r>
            <a:r>
              <a:rPr lang="en-US" altLang="en-US" sz="1000">
                <a:solidFill>
                  <a:srgbClr val="333333"/>
                </a:solidFill>
                <a:hlinkClick r:id="rId3"/>
              </a:rPr>
              <a:t>https://doi.org/10.1093/cercor/bhs330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This diagram indicates the site in the central (interstitial) white matter in the occipital lobe that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This diagram indicates the site in the central (interstitial) white matter in the occipital lobe that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2024-04-26T07:16:38Z</dcterms:modified>
</cp:coreProperties>
</file>