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7E0486-A527-4CA2-85DC-85D3E8821F8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4AB017-E418-4C5C-937C-AF5B111AEC4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77B425-9523-499A-BBCB-3ABEBE191D8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2024-09-21T02:39:27Z</dcterms:modified>
</cp:coreProperties>
</file>