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5DBF1-89CB-47DD-ADBF-2D72A749ED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223D14-DCE1-4198-AE53-8E4F38A2D5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4AD6F-6A94-4D94-9765-8D1A9F6CD8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2024-09-18T22:23:39Z</dcterms:modified>
</cp:coreProperties>
</file>