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CA675F-5B38-42C0-A43F-0B896345D5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E9C74B-C096-4BCD-B8B8-E1C2E714CD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4104BF-6917-4E75-861F-4BB27CF2F1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2024-05-08T20:11:09Z</dcterms:modified>
</cp:coreProperties>
</file>