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B768A-DD03-4E1C-A072-0CE19AD0F5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FE842-4C48-40BA-904E-E8CC6D5C27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07D06-2A3D-4C1E-90AE-43103D4E92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2024-04-26T21:40:28Z</dcterms:modified>
</cp:coreProperties>
</file>