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67B421-5ACA-4684-9394-55C68CC7BA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95F43-4CDC-4FCB-88F7-15DBCE7137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Number of cells expressing pCREB and CREB in PFC (PL) measured by immunohistochemistry in male rats and female rats 2 h after exposure to the footshock box with the light only on day 43. (A) Number of cells expressing pCREB and CREB 2 h after exposure to the stress box on day 43 in male and female PL, *P &lt; 0.05 versus control group. (B) Representative photomicrographs of pCREB ir in the PL of control male rats (×100). (C) Representative photomicrographs of pCREB ir in the PL of male rats exposed to chronic stress (×100), “patches” were clearly observed (red arrow) in chronically stressed male rats. The filled arrows pointed to cells that were counted as labeled (positive), and open arrows  pointed to cells that were counted as unlabeled (negative).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6A8899-F8A7-4299-B193-8D1EE0179F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12, December 2008, Pages 2762–2774, </a:t>
            </a:r>
            <a:r>
              <a:rPr lang="en-US" altLang="en-US" sz="1000">
                <a:solidFill>
                  <a:srgbClr val="333333"/>
                </a:solidFill>
                <a:hlinkClick r:id="rId3"/>
              </a:rPr>
              <a:t>https://doi.org/10.1093/cercor/bhn035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Number of cells expressing pCREB and CREB in PFC (PL) measured by immunohistochemistry in male rats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Number of cells expressing pCREB and CREB in PFC (PL) measured by immunohistochemistry in male rats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2024-04-26T07:28:27Z</dcterms:modified>
</cp:coreProperties>
</file>