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720362-59D8-4390-9FD0-5746B73ACB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0CED17-AA2F-4516-B183-B646DAFC78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procedure and behavioral results for the subliminal (left part) and supraliminal presentation (right part) (n.s. = nonsignificant; *P &lt; 0.02; **P &lt; 0.002; ***P &lt; 0.0002).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300A34-50F5-4ED8-830C-0E5082348B4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Neural correlates of prime visibility. The top images show the brain regions with more activity for visible primes (supraliminal minus supraliminal trials). The bottom images show the brain regions where orthographic priming was significantly stronger under supraliminal than under subliminal conditions (i.e., an interaction between orthographic priming and the subliminal vs. supraliminal status of the primes).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300A34-50F5-4ED8-830C-0E5082348B4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priming, projected onto left hemispheric, top, and right-hemispheric views of the standard MNI brain. (A) Regions showing subliminal repetition suppression. (B) Regions showing supraliminal repetition suppression. (C) Regions showing repetition enhancement in the supraliminal phonological condition. For illustration purposes, all contrasts are thresholded at P 23 voxels.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300A34-50F5-4ED8-830C-0E5082348B4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Histograms of percent BOLD signal change across the 6 conditions of the experimental design, for several brain regions of interest showing orthographic repetition suppression from subliminal primes (A) and/or supraliminal primes (B), or phonological repetition enhancement from supraliminal primes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300A34-50F5-4ED8-830C-0E5082348B4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1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1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1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l110"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2019–2029, </a:t>
            </a:r>
            <a:r>
              <a:rPr lang="en-US" altLang="en-US" sz="1000">
                <a:solidFill>
                  <a:srgbClr val="333333"/>
                </a:solidFill>
                <a:hlinkClick r:id="rId3"/>
              </a:rPr>
              <a:t>https://doi.org/10.1093/cercor/bhl110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procedure and behavioral results for the subliminal (left part) and supraliminal presentation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8622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2019–2029, </a:t>
            </a:r>
            <a:r>
              <a:rPr lang="en-US" altLang="en-US" sz="1000">
                <a:solidFill>
                  <a:srgbClr val="333333"/>
                </a:solidFill>
                <a:hlinkClick r:id="rId3"/>
              </a:rPr>
              <a:t>https://doi.org/10.1093/cercor/bhl110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Neural correlates of prime visibility. The top images show the brain regions with more activity for visible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5554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2019–2029, </a:t>
            </a:r>
            <a:r>
              <a:rPr lang="en-US" altLang="en-US" sz="1000">
                <a:solidFill>
                  <a:srgbClr val="333333"/>
                </a:solidFill>
                <a:hlinkClick r:id="rId3"/>
              </a:rPr>
              <a:t>https://doi.org/10.1093/cercor/bhl110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priming, projected onto left hemispheric, top, and right-hemispheric views of the standard MNI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137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2019–2029, </a:t>
            </a:r>
            <a:r>
              <a:rPr lang="en-US" altLang="en-US" sz="1000">
                <a:solidFill>
                  <a:srgbClr val="333333"/>
                </a:solidFill>
                <a:hlinkClick r:id="rId3"/>
              </a:rPr>
              <a:t>https://doi.org/10.1093/cercor/bhl110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Histograms of percent BOLD signal change across the 6 conditions of the experimental design, for several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0585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Experimental procedure and behavioral results for the subliminal (left part) and supraliminal presentation ...</vt:lpstr>
      <vt:lpstr>Figure 2. Neural correlates of prime visibility. The top images show the brain regions with more activity for visible ...</vt:lpstr>
      <vt:lpstr>Figure 3. Effects of priming, projected onto left hemispheric, top, and right-hemispheric views of the standard MNI ...</vt:lpstr>
      <vt:lpstr>Figure 4. Histograms of percent BOLD signal change across the 6 conditions of the experimental design, for several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2024-04-26T18:00:52Z</dcterms:modified>
</cp:coreProperties>
</file>