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C43B8A-4E1A-435A-AB6C-2DA6C5B9D1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B8CE71-110D-469A-AABC-01813700A2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Down-regulation of HSF1 in R6/2 HD mice brain. (A) Immunohistochemical staining for HSF1 in different brain regions of wild-type and HD mice. Brain sections of 20 μm thickness collected from 12-week-old mice (wild type and HD) were placed on the same slide and processed for staining. Scale bar = 20 μm. (B) Immunoblot analysis of the levels of HSF1 and HSP70 in cortex, hippocampus and cerebellum of 12-week-old wild-type and HD mice brain. (C) The band intensity of HSF1 normalized to β-tubulin was quantified from five different mice brain samples in each group using NIH ImageJ software. *P &lt; 0.001 with respect to wild-type mice (Student's t-test). (D and E) Quantitative real-time reverse transcription-polymerase chain reaction (RT-PCR) analysis of HSF1 mRNA in striatum (D) and cortex (E) of 5- and 12-week-old wild-type and HD mice brain. Values are means ± SEM; n = 3 in each group. *P &lt; 0.001 in comparison with wild-type mice (Student's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5994F1-A6CC-465C-96C0-1D06BBFA98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2737–2751,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Down-regulation of HSF1 in R6/2 HD mice brain. (A) Immunohistochemical staining for HSF1 in different brain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Down-regulation of HSF1 in R6/2 HD mice brain. (A) Immunohistochemical staining for HSF1 in different brain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2024-04-27T05:23:49Z</dcterms:modified>
</cp:coreProperties>
</file>