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61A95C-4F85-46B6-86A5-CE1A9030D7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8B63F1-AD0C-493A-BA3E-7F96C3A0C9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the meta-analysis for vertebral fractures.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36DB60-AA85-40F5-A193-CAD4C463DE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m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100, Issue 4, April 2007, Pages 185–192,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https://doi.org/10.1093/qjmed/hcm005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Results of the meta-analysis for vertebral fractures.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Results of the meta-analysis for vertebral fractures.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2024-04-26T18:56:36Z</dcterms:modified>
</cp:coreProperties>
</file>