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F83B04-C42B-46E8-82BE-6145A9FD04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53A41-668F-4509-BBDA-EC75C6450E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1893B-EBF2-4B3A-8F4A-F6C27B6F24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2024-04-26T13:20:39Z</dcterms:modified>
</cp:coreProperties>
</file>