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D5969-B98E-4349-B387-9A06CE0C01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BBE76-B7F7-4C02-8B3C-F8EA6AAA70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of the ability of N-TproBNP to predict the presence of SSc-PAH. A sensitivity of 90%, corresponds with a cut-off N-TproBNP of 91 pg/mL. This gives a specificity of 51% and positive and negative predictive values of 75%,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FA101-1684-4A3E-A5B9-07C0EA1650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1485–1494,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ROC curves of the ability of N-TproBNP to predict the presence of SSc-PAH. A sensitivity of 90%, corresponds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ROC curves of the ability of N-TproBNP to predict the presence of SSc-PAH. A sensitivity of 90%, corresponds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2024-05-01T21:17:44Z</dcterms:modified>
</cp:coreProperties>
</file>