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25EA55-A9FF-4491-8310-1735F535C4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AF5505-5397-476C-8BE6-6C22CB3353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capacitative calcium entry. ( A ) Typical experiment where cells were stimulated with Tg (1 μmol/l) prior to 2APB (50 μmol/l) application. ( B ) Comparison of the capacitative calcium entry in PBMCs of healthy subjects ( n = 10) and CKD patients ( n = 10, *P &lt; 0.05).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B79291-5041-4655-8A5D-16B1A9C04E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p2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24, Issue 11, November 2009, Pages 3376–3381,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https://doi.org/10.1093/ndt/gfp292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The capacitative calcium entry. ( A ) Typical experiment where cells were stimulated with Tg (1 μmol/l)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The capacitative calcium entry. ( A ) Typical experiment where cells were stimulated with Tg (1 μmol/l)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2024-04-26T04:01:12Z</dcterms:modified>
</cp:coreProperties>
</file>