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01D25-4E83-4887-868A-695B711D10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4298B8-5714-47C0-91BE-CCAD6124C3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Long time-scale RXTE PSD of MCG–6-30-15. The PSD is well fitted (P = 68 per cent) by a simple power law of slope 0.9 ± 0.25 over three decades. The underlying undistorted model PSD is shown by the smooth continuous line. The distorted model for each of the three data sets, together with its errors, is shown by the individual points. The observed dirty PSD is given by the jagged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6C8EB-6AA7-4588-963D-6E62025914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Long time-scale RXTE PSD of MCG–6-30-15. The PSD is well fitted (P = 68 per cent) by a simple power law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Long time-scale RXTE PSD of MCG–6-30-15. The PSD is well fitted (P = 68 per cent) by a simple power law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2024-04-26T22:15:27Z</dcterms:modified>
</cp:coreProperties>
</file>