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B3738-93DF-49E4-866A-EF22D50672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1F63D-3032-439E-8AE7-FE443DA67F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75C21-1F6F-4707-97E2-E31D92C3A9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2024-04-27T02:19:22Z</dcterms:modified>
</cp:coreProperties>
</file>