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</p:sldIdLst>
  <p:sldSz cx="9144000" cy="6858000" type="screen4x3"/>
  <p:notesSz cx="6858000" cy="9144000"/>
  <p:custDataLst>
    <p:tags r:id="rId8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viewProps" Target="viewProps.xml" /><Relationship Id="rId11" Type="http://schemas.openxmlformats.org/officeDocument/2006/relationships/theme" Target="theme/theme1.xml" /><Relationship Id="rId12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tags" Target="tags/tag1.xml" /><Relationship Id="rId9" Type="http://schemas.openxmlformats.org/officeDocument/2006/relationships/presProps" Target="presProps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B31EA53-FD9F-4028-83E5-00684F0831EE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D32573DB-96BB-4E44-B206-BE9CE9049985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1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Maximum parsimony method tree of 60 groups of endophytic fungi isolated from bamboos based on Partial 610 bp 18S rRNA gene sequences. Confidence values above 50 percent obtained from a 1000-replicate bootstrap analysis are indicated at the branch nodes. The bootstrap values that are higher than 90 are shown with bold lines. The scale bar indicates the number of steps.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2006 Federation of European Microbiological Societies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104DD2B-391B-4A2D-8AD2-26A9A5DF3DAD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2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Maximum parsimony method tree of endophytes isolated from bamboos based on 300–500 bp of ITS1-5.8S-ITS2 rRNA in different orders as given in the 18S rRNA gene tree as above, i.e. (a) Xylariales, 360 bp; (b) Hypocreales, 510 bp; (c) Phyllachorales, 446 bp; (d) Diaporthales, 360 bp; (e) Ophiostomatales and Coniochaetales, 385 bp; (f) Pleosporales, 393 bp. Confidence values above 50% obtained from a 1000-replicate bootstrap analysis are indicated at the branch nodes. The bootstrap values that are higher than 90 are shown with bold lines. The scale bar indicates the number of steps.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2006 Federation of European Microbiological Societies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104DD2B-391B-4A2D-8AD2-26A9A5DF3DAD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2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Maximum parsimony method tree of endophytes isolated from bamboos based on 300–500 bp of ITS1-5.8S-ITS2 rRNA in different orders as given in the 18S rRNA gene tree as above, i.e. (a) Xylariales, 360 bp; (b) Hypocreales, 510 bp; (c) Phyllachorales, 446 bp; (d) Diaporthales, 360 bp; (e) Ophiostomatales and Coniochaetales, 385 bp; (f) Pleosporales, 393 bp. Confidence values above 50% obtained from a 1000-replicate bootstrap analysis are indicated at the branch nodes. The bootstrap values that are higher than 90 are shown with bold lines. The scale bar indicates the number of steps.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2006 Federation of European Microbiological Societies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104DD2B-391B-4A2D-8AD2-26A9A5DF3DAD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2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Maximum parsimony method tree of endophytes isolated from bamboos based on 300–500 bp of ITS1-5.8S-ITS2 rRNA in different orders as given in the 18S rRNA gene tree as above, i.e. (a) Xylariales, 360 bp; (b) Hypocreales, 510 bp; (c) Phyllachorales, 446 bp; (d) Diaporthales, 360 bp; (e) Ophiostomatales and Coniochaetales, 385 bp; (f) Pleosporales, 393 bp. Confidence values above 50% obtained from a 1000-replicate bootstrap analysis are indicated at the branch nodes. The bootstrap values that are higher than 90 are shown with bold lines. The scale bar indicates the number of steps.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2006 Federation of European Microbiological Societies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4104DD2B-391B-4A2D-8AD2-26A9A5DF3DAD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111/j.1574-6968.2006.00489.x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111/j.1574-6968.2006.00489.x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111/j.1574-6968.2006.00489.x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111/j.1574-6968.2006.00489.x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FEMS Microbiol Lett</a:t>
            </a:r>
            <a:r>
              <a:rPr lang="en-US" altLang="en-US" sz="1000">
                <a:solidFill>
                  <a:srgbClr val="333333"/>
                </a:solidFill>
              </a:rPr>
              <a:t>, Volume 266, Issue 1, January 2007, Pages 10–19,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https://doi.org/10.1111/j.1574-6968.2006.00489.x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1 </a:t>
            </a:r>
            <a:r>
              <a:rPr lang="en-US" altLang="en-US" b="0"/>
              <a:t>Maximum parsimony method tree of 60 groups of endophytic fungi isolated from bamboos based on Partial 610 bp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933700" y="1371600"/>
            <a:ext cx="3283839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FEMS Microbiol Lett</a:t>
            </a:r>
            <a:r>
              <a:rPr lang="en-US" altLang="en-US" sz="1000">
                <a:solidFill>
                  <a:srgbClr val="333333"/>
                </a:solidFill>
              </a:rPr>
              <a:t>, Volume 266, Issue 1, January 2007, Pages 10–19,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https://doi.org/10.1111/j.1574-6968.2006.00489.x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2 </a:t>
            </a:r>
            <a:r>
              <a:rPr lang="en-US" altLang="en-US" b="0"/>
              <a:t>Maximum parsimony method tree of endophytes isolated from bamboos based on 300–500 bp of ITS1-5.8S-ITS2 rRNA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819400" y="1371600"/>
            <a:ext cx="3509201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FEMS Microbiol Lett</a:t>
            </a:r>
            <a:r>
              <a:rPr lang="en-US" altLang="en-US" sz="1000">
                <a:solidFill>
                  <a:srgbClr val="333333"/>
                </a:solidFill>
              </a:rPr>
              <a:t>, Volume 266, Issue 1, January 2007, Pages 10–19,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https://doi.org/10.1111/j.1574-6968.2006.00489.x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2 </a:t>
            </a:r>
            <a:r>
              <a:rPr lang="en-US" altLang="en-US" b="0"/>
              <a:t>Maximum parsimony method tree of endophytes isolated from bamboos based on 300–500 bp of ITS1-5.8S-ITS2 rRNA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225800" y="1371600"/>
            <a:ext cx="2682049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FEMS Microbiol Lett</a:t>
            </a:r>
            <a:r>
              <a:rPr lang="en-US" altLang="en-US" sz="1000">
                <a:solidFill>
                  <a:srgbClr val="333333"/>
                </a:solidFill>
              </a:rPr>
              <a:t>, Volume 266, Issue 1, January 2007, Pages 10–19,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https://doi.org/10.1111/j.1574-6968.2006.00489.x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2 </a:t>
            </a:r>
            <a:r>
              <a:rPr lang="en-US" altLang="en-US" b="0"/>
              <a:t>Maximum parsimony method tree of endophytes isolated from bamboos based on 300–500 bp of ITS1-5.8S-ITS2 rRNA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971800" y="1371600"/>
            <a:ext cx="3189732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12</Paragraphs>
  <Slides>4</Slides>
  <Notes>4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baseType="lpstr" size="5">
      <vt:lpstr>13_Office Theme</vt:lpstr>
      <vt:lpstr>1 Maximum parsimony method tree of 60 groups of endophytic fungi isolated from bamboos based on Partial 610 bp ...</vt:lpstr>
      <vt:lpstr>2 Maximum parsimony method tree of endophytes isolated from bamboos based on 300–500 bp of ITS1-5.8S-ITS2 rRNA ...</vt:lpstr>
      <vt:lpstr>2 Maximum parsimony method tree of endophytes isolated from bamboos based on 300–500 bp of ITS1-5.8S-ITS2 rRNA ...</vt:lpstr>
      <vt:lpstr>2 Maximum parsimony method tree of endophytes isolated from bamboos based on 300–500 bp of ITS1-5.8S-ITS2 rRNA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2024-04-26T13:05:57Z</dcterms:modified>
</cp:coreProperties>
</file>