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B3E22B-A7B3-4CD4-8997-F1ADB9179C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7E1F80-0FFE-48DB-90AB-7B5FB8C43A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D21A5-0E3E-427E-919F-21B19A8C89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2024-04-26T05:38:49Z</dcterms:modified>
</cp:coreProperties>
</file>