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C60AD-F62B-4492-91F7-32500B587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C8007-BE7E-41D5-B95B-AB3D344FEE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22 Iowa influenza-like illness sentinel locations chosen by the maximal coverage model when considering the border population in neighboring states. Numbers correspond to the selection order.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Oxford University Press on behalf of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DFE1D-E9B2-4404-B187-759F5932BA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10, 15 November 2009, Pages 1300–1306,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22 Iowa influenza-like illness sentinel locations chosen by the maximal coverage model when considering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22 Iowa influenza-like illness sentinel locations chosen by the maximal coverage model when considering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2024-04-27T00:52:42Z</dcterms:modified>
</cp:coreProperties>
</file>