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1E024-2F04-4130-89E3-938B78F022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DD544-3D4D-452E-912C-3EFA0140D5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A8388-DB98-44C4-ABEA-D41E74FC1D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2024-04-27T01:57:29Z</dcterms:modified>
</cp:coreProperties>
</file>