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F76F2-22FF-4894-9617-4776B286DB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D0CD5-9B27-48B9-952B-C8BECB5814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Spectrograms of the 5 vowel sounds with 2 initial consonants. The initial recordings were shifted one octave higher to match the rat hearing range using the STRAIGHT vocoder (Kawahara 1997).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CF40D-FDA4-45CB-BFDD-EE86E5175D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670–683,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Spectrograms of the 5 vowel sounds with 2 initial consonants. The initial recordings were shifted one octave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Spectrograms of the 5 vowel sounds with 2 initial consonants. The initial recordings were shifted one octave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2024-04-26T20:31:52Z</dcterms:modified>
</cp:coreProperties>
</file>