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36D722-8EBC-4CAB-88D9-BF4C00F5D26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602BE3-7EF5-410F-87E5-07D9459FF6D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EABE06-F011-4CA0-BF04-17D55C80AE0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2024-04-26T05:10:02Z</dcterms:modified>
</cp:coreProperties>
</file>