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A24CE-4202-47D4-BD4A-D75EF31719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1C511E-80E8-4FBA-94F1-B4339D9601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15A74-9942-4BD6-BB0B-556DB64CDD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2024-04-26T21:01:40Z</dcterms:modified>
</cp:coreProperties>
</file>