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C386C8-DFCC-4DF4-92C0-5220CB6DA0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52838-3CD1-4365-9545-76758F9114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8a.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Distribution a of All Primary Brain and Other CNS Tumors by Site (N=368,117), CBTRUS Statistical Report: NPCR and SEER, 2009-2013.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Society for Neuro-Oncology.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4C992-F860-4F1D-96DE-2A0F9DE0DD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w2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18, Issue suppl_5, October 2016, Pages v1–v75,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https://doi.org/10.1093/neuonc/now207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8a. </a:t>
            </a:r>
            <a:r>
              <a:rPr lang="en-US" altLang="en-US" b="0"/>
              <a:t> Distribution </a:t>
            </a:r>
            <a:r>
              <a:rPr lang="en-US" altLang="en-US" b="0" baseline="30000"/>
              <a:t>a</a:t>
            </a:r>
            <a:r>
              <a:rPr lang="en-US" altLang="en-US" b="0"/>
              <a:t> of All Primary Brain and Other CNS Tumors by Site (N=368,117), CBTRUS Statistical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8a.  Distribution a of All Primary Brain and Other CNS Tumors by Site (N=368,117), CBTRUS Statistical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2024-04-26T10:00:27Z</dcterms:modified>
</cp:coreProperties>
</file>