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AE011C-CC8A-42EE-B16A-8C7E2D1AA8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A4A907-3C72-4E8C-8532-978CD4E33D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C46911-BA71-4646-9C5A-514C35AA68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C46911-BA71-4646-9C5A-514C35AA686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C46911-BA71-4646-9C5A-514C35AA686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4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r4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r4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24, December 2011, Pages 3057–3063,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https://doi.org/10.1093/eurheartj/ehr417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335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24, December 2011, Pages 3057–3063,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https://doi.org/10.1093/eurheartj/ehr417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24, December 2011, Pages 3057–3063,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https://doi.org/10.1093/eurheartj/ehr417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560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</vt:lpstr>
      <vt:lpstr>Figure 2 </vt:lpstr>
      <vt:lpstr>Figure 3 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2024-04-27T03:45:49Z</dcterms:modified>
</cp:coreProperties>
</file>