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6CFAD3-EEB4-4907-96B9-0BEB44459B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39F86-5185-4D70-9028-B7A8C00D63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parameter estimates (in arbitrary units) for the 7 ROIs in the 4 experimental conditions (arm idiomatic, leg idiomatic, arm literal, and leg literal sentences) in the (a) early and (b) late analysis windows. Error bars are reported. LDLPC, left DLPC; LIFG, left IFG; LTP, left TP; LMTG, left MTG; LAG, left AG; LFG, left FG; RCrbllm, right cerebellum.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083AB-23BD-4756-9059-EC83B8FBBE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8, August 2009, Pages 1905–1914,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Mean parameter estimates (in arbitrary units) for the 7 ROIs in the 4 experimental conditions (arm idiomatic,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Mean parameter estimates (in arbitrary units) for the 7 ROIs in the 4 experimental conditions (arm idiomatic,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2024-04-26T01:37:53Z</dcterms:modified>
</cp:coreProperties>
</file>