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F456C-2730-4E76-8A67-72C604D00F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52ED5-0EA0-4987-AE6A-726E0105BF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Receiver-operating curve for the repeatable battery for the assessment of neuropsychological status Effort Index (Silverberg et al., 2007).
Receiver-operating curve for the RBANS ES (Novitski et al., 2012).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E78C4-3B99-4D74-A395-C61972FEAB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7, November 2014, Pages 633–641,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Receiver-operating curve for the repeatable battery for the assessment of neuropsychological status Effort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Receiver-operating curve for the repeatable battery for the assessment of neuropsychological status Effort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2024-04-26T22:41:17Z</dcterms:modified>
</cp:coreProperties>
</file>