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88152-FB3E-4CFF-B6C3-BD86302BBB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9ADE9D-D49D-4C97-AAC0-B72EB0868D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“Standard versus target” contrast. (A) Scalp distributions of “standard” (left) and “target” (right) stimuli averaged over task and working memory load, with the difference in amplitude distribution shown in (B). Time courses for the 2 conditions at left central (C3) and right cerebellar site (CB2) are shown in (C). Color bars on top and bottom signify times of stable difference between 2 conditions at this electrode (absolute bootstrap ratio &gt; 3). The latency displayed in panel A and B was selected based on the bootstrap ratio plot shown in (D). Around 200 ms the contrast is most stably expressed (i.e., large absolute bootstrap ratios) and most widespread (i.e., large number of stable electrodes at a given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D3D59D-BDCF-4CC2-9752-DC18573B52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305–314, </a:t>
            </a:r>
            <a:r>
              <a:rPr lang="en-US" altLang="en-US" sz="1000">
                <a:solidFill>
                  <a:srgbClr val="333333"/>
                </a:solidFill>
                <a:hlinkClick r:id="rId3"/>
              </a:rPr>
              <a:t>https://doi.org/10.1093/cercor/bhn082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“Standard versus target” contrast. (A) Scalp distributions of “standard” (left) and “target” (right)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“Standard versus target” contrast. (A) Scalp distributions of “standard” (left) and “target” (right) stimuli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2024-04-26T03:29:37Z</dcterms:modified>
</cp:coreProperties>
</file>