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CE361-E66F-4CAA-870A-5C05CD5DE4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EB74E-CDB3-4E8E-A05B-EF40C83E2B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gel autoradiogram of RNase H cleavage experiments to identify single-stranded regions in E. coli 5S rRNA. The numbers above the lanes indicate to which nucleotides in the RNA the oligonucleotide probe is complementary.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41F54-33DC-457E-80F7-3A4E679F4D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p5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18, 1 October 2009, Page e121,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https://doi.org/10.1093/nar/gkp587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Representative gel autoradiogram of RNase H cleavage experiments to identify single-stranded regions in 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Representative gel autoradiogram of RNase H cleavage experiments to identify single-stranded regions in 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2024-04-26T14:23:21Z</dcterms:modified>
</cp:coreProperties>
</file>