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7FEE37-B9E9-459F-8DC1-146BC0F2EA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9A044-2C97-42F3-8B4F-7BE35FB060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Outward and inward currents measured in the E14 IZ. (A, B) Intermediate zone cells were identified by cell fills (Neurobiotin) (A), or under DIC optics as a loosely arranged layer with radially and tangentially oriented cells (B). IZ migrating neurons exhibited delayed rectifier K+ currents when given the depolarizing pulse protocol described for Figure 2A (shown are: –50, –10, 10, 70 mV), (C, D) Currents were moderately inactivating and activated near –20 mV. Error bars show SEMs. (E) Inward currents measured with Cs+ in the pipette (see Fig. 3B) existed in ≈50% of the cells recorded and were significantly larger than those in the VZ (shown are: –50, –10, 0, 10 mV). (F) Evoked response under current clamp to a brief depolarizing pulse elicited larger active responses than those seen in the VZ.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94306-A69F-41C9-BF6A-E25786651A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239–251,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Outward and inward currents measured in the E14 IZ. (A, B) Intermediate zone cells were identified by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Outward and inward currents measured in the E14 IZ. (A, B) Intermediate zone cells were identified by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2024-04-26T05:38:12Z</dcterms:modified>
</cp:coreProperties>
</file>