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2FDBDD-3633-45E0-9FD0-C116F9DC39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F7E676-503A-4F67-B9A8-7F31E9C430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C77DEF-0260-4CCF-A017-286A7B9C65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2024-04-26T14:56:15Z</dcterms:modified>
</cp:coreProperties>
</file>