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openxmlformats.org/officeDocument/2006/relationships/tableStyles" Target="tableStyle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251035E-87CC-4A2D-B733-CA27E149EDF2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10A1F1BB-BBAF-4D42-B189-9FA73A128005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Flow diagram.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the European Orthodontic Society.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9D27870-E5A4-4468-9A60-79BC2FDFD492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ejo/cjw012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Eur J Orthod</a:t>
            </a:r>
            <a:r>
              <a:rPr lang="en-US" altLang="en-US" sz="1000">
                <a:solidFill>
                  <a:srgbClr val="333333"/>
                </a:solidFill>
              </a:rPr>
              <a:t>, Volume 39, Issue 1, 1 February 2017, Pages 61–68,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https://doi.org/10.1093/ejo/cjw012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Flow diagram.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47900" y="1371600"/>
            <a:ext cx="4645050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</Paragraphs>
  <Slides>1</Slides>
  <Notes>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2">
      <vt:lpstr>13_Office Theme</vt:lpstr>
      <vt:lpstr>Figure 1. Flow diagram.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2024-04-26T04:08:14Z</dcterms:modified>
</cp:coreProperties>
</file>